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4412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Aim Small Miss Small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Upper left target – Action target, hard cover is 5” down from shoulder perf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(SETUP NOTE) – the upper left target should be 20-25 yards from the positions it can be engaged from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136E40-2758-4F2D-85FD-41924B9F8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96331"/>
            <a:ext cx="7025776" cy="511934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Aim Small Miss Small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Aim Small Miss Small is a 30 round, 150 point, Comstock field course. There are 15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completely outside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1509</TotalTime>
  <Words>172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2020-06-30T21:51:18Z</dcterms:modified>
  <cp:category>Shooting</cp:category>
</cp:coreProperties>
</file>

<file path=docProps/thumbnail.jpeg>
</file>